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805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7559675" cy="106918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8EBF21"/>
    <a:srgbClr val="42A40E"/>
    <a:srgbClr val="8EBE20"/>
    <a:srgbClr val="EEF5E6"/>
    <a:srgbClr val="66B017"/>
    <a:srgbClr val="6FB319"/>
    <a:srgbClr val="3FA40E"/>
    <a:srgbClr val="64B016"/>
    <a:srgbClr val="5AAD14"/>
    <a:srgbClr val="49A7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4997" autoAdjust="0"/>
    <p:restoredTop sz="97419" autoAdjust="0"/>
  </p:normalViewPr>
  <p:slideViewPr>
    <p:cSldViewPr>
      <p:cViewPr varScale="1">
        <p:scale>
          <a:sx n="154" d="100"/>
          <a:sy n="154" d="100"/>
        </p:scale>
        <p:origin x="1976" y="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3074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hangingPunct="0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SimSun" charset="-122"/>
                <a:cs typeface="Arial Unicode MS" charset="0"/>
              </a:defRPr>
            </a:lvl1pPr>
          </a:lstStyle>
          <a:p>
            <a:pPr>
              <a:defRPr/>
            </a:pPr>
            <a:endParaRPr lang="de-AT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hangingPunct="0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SimSun" charset="-122"/>
                <a:cs typeface="Arial Unicode MS" charset="0"/>
              </a:defRPr>
            </a:lvl1pPr>
          </a:lstStyle>
          <a:p>
            <a:pPr>
              <a:defRPr/>
            </a:pPr>
            <a:endParaRPr lang="de-AT" dirty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hangingPunct="0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SimSun" charset="-122"/>
                <a:cs typeface="Arial Unicode MS" charset="0"/>
              </a:defRPr>
            </a:lvl1pPr>
          </a:lstStyle>
          <a:p>
            <a:pPr>
              <a:defRPr/>
            </a:pPr>
            <a:endParaRPr lang="de-AT" dirty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hangingPunct="0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SimSun" charset="-122"/>
                <a:cs typeface="Arial Unicode MS" charset="0"/>
              </a:defRPr>
            </a:lvl1pPr>
          </a:lstStyle>
          <a:p>
            <a:pPr>
              <a:defRPr/>
            </a:pPr>
            <a:fld id="{8F8EC908-4022-4F7F-8764-64CEF2C45A6E}" type="slidenum">
              <a:rPr lang="de-AT"/>
              <a:pPr>
                <a:defRPr/>
              </a:pPr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4391631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2698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14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06100" indent="-271577" algn="l" defTabSz="42698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14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086307" indent="-217261" algn="l" defTabSz="42698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14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520830" indent="-217261" algn="l" defTabSz="42698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14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1955353" indent="-217261" algn="l" defTabSz="42698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14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172614" algn="l" defTabSz="869046" rtl="0" eaLnBrk="1" latinLnBrk="0" hangingPunct="1">
      <a:defRPr sz="1140" kern="1200">
        <a:solidFill>
          <a:schemeClr val="tx1"/>
        </a:solidFill>
        <a:latin typeface="+mn-lt"/>
        <a:ea typeface="+mn-ea"/>
        <a:cs typeface="+mn-cs"/>
      </a:defRPr>
    </a:lvl6pPr>
    <a:lvl7pPr marL="2607137" algn="l" defTabSz="869046" rtl="0" eaLnBrk="1" latinLnBrk="0" hangingPunct="1">
      <a:defRPr sz="1140" kern="1200">
        <a:solidFill>
          <a:schemeClr val="tx1"/>
        </a:solidFill>
        <a:latin typeface="+mn-lt"/>
        <a:ea typeface="+mn-ea"/>
        <a:cs typeface="+mn-cs"/>
      </a:defRPr>
    </a:lvl7pPr>
    <a:lvl8pPr marL="3041660" algn="l" defTabSz="869046" rtl="0" eaLnBrk="1" latinLnBrk="0" hangingPunct="1">
      <a:defRPr sz="1140" kern="1200">
        <a:solidFill>
          <a:schemeClr val="tx1"/>
        </a:solidFill>
        <a:latin typeface="+mn-lt"/>
        <a:ea typeface="+mn-ea"/>
        <a:cs typeface="+mn-cs"/>
      </a:defRPr>
    </a:lvl8pPr>
    <a:lvl9pPr marL="3476183" algn="l" defTabSz="869046" rtl="0" eaLnBrk="1" latinLnBrk="0" hangingPunct="1">
      <a:defRPr sz="114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C3064B-5911-800C-E9F8-AB89F40A66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7684" y="1576859"/>
            <a:ext cx="6858000" cy="2025179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  <a:endParaRPr lang="de-AT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09DE3D5-5EB3-28AB-FB55-AA155762E6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  <a:endParaRPr lang="de-AT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EDC3341-D66C-27A9-F54B-B37BF3E60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AT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BEB8BD0-49E4-3AB7-1468-98CF4E659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AT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2C99990-29BA-547D-E780-BD90D29D1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A8A5A9-BFD5-4604-9679-D530B9070762}" type="slidenum">
              <a:rPr lang="de-AT" smtClean="0"/>
              <a:pPr>
                <a:defRPr/>
              </a:pPr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6112850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35BA5C2-8C11-FE2E-365C-96520B45C5B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51520" y="1405284"/>
            <a:ext cx="8712968" cy="5069640"/>
          </a:xfrm>
        </p:spPr>
        <p:txBody>
          <a:bodyPr/>
          <a:lstStyle/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76EAC96-10BF-C2D5-236A-7C9E1E92E3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9355" y="6474924"/>
            <a:ext cx="2057400" cy="365125"/>
          </a:xfrm>
        </p:spPr>
        <p:txBody>
          <a:bodyPr/>
          <a:lstStyle/>
          <a:p>
            <a:pPr>
              <a:defRPr/>
            </a:pPr>
            <a:endParaRPr lang="de-AT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2B808E2-1178-D46C-30C4-27C42A60C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514694"/>
            <a:ext cx="3086100" cy="365125"/>
          </a:xfrm>
        </p:spPr>
        <p:txBody>
          <a:bodyPr/>
          <a:lstStyle/>
          <a:p>
            <a:pPr>
              <a:defRPr/>
            </a:pPr>
            <a:endParaRPr lang="de-AT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7F6D48C-E9C8-54DD-19CB-ECEEEC254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81822" y="6492875"/>
            <a:ext cx="1982666" cy="365125"/>
          </a:xfrm>
        </p:spPr>
        <p:txBody>
          <a:bodyPr/>
          <a:lstStyle/>
          <a:p>
            <a:pPr>
              <a:defRPr/>
            </a:pPr>
            <a:fld id="{D7A8A5A9-BFD5-4604-9679-D530B9070762}" type="slidenum">
              <a:rPr lang="de-AT" smtClean="0"/>
              <a:pPr>
                <a:defRPr/>
              </a:pPr>
              <a:t>‹Nr.›</a:t>
            </a:fld>
            <a:endParaRPr lang="de-AT" dirty="0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A707DE9A-B1FA-CE3D-45EF-F05B352A6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42399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35BA5C2-8C11-FE2E-365C-96520B45C5B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51520" y="1750680"/>
            <a:ext cx="8640960" cy="4724243"/>
          </a:xfrm>
        </p:spPr>
        <p:txBody>
          <a:bodyPr/>
          <a:lstStyle/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76EAC96-10BF-C2D5-236A-7C9E1E92E3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9355" y="6474924"/>
            <a:ext cx="2057400" cy="365125"/>
          </a:xfrm>
        </p:spPr>
        <p:txBody>
          <a:bodyPr/>
          <a:lstStyle/>
          <a:p>
            <a:pPr>
              <a:defRPr/>
            </a:pPr>
            <a:endParaRPr lang="de-AT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2B808E2-1178-D46C-30C4-27C42A60C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514694"/>
            <a:ext cx="3086100" cy="365125"/>
          </a:xfrm>
        </p:spPr>
        <p:txBody>
          <a:bodyPr/>
          <a:lstStyle/>
          <a:p>
            <a:pPr>
              <a:defRPr/>
            </a:pPr>
            <a:endParaRPr lang="de-AT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7F6D48C-E9C8-54DD-19CB-ECEEEC254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81822" y="6492875"/>
            <a:ext cx="1910658" cy="365125"/>
          </a:xfrm>
        </p:spPr>
        <p:txBody>
          <a:bodyPr/>
          <a:lstStyle/>
          <a:p>
            <a:pPr>
              <a:defRPr/>
            </a:pPr>
            <a:fld id="{D7A8A5A9-BFD5-4604-9679-D530B9070762}" type="slidenum">
              <a:rPr lang="de-AT" smtClean="0"/>
              <a:pPr>
                <a:defRPr/>
              </a:pPr>
              <a:t>‹Nr.›</a:t>
            </a:fld>
            <a:endParaRPr lang="de-AT" dirty="0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A707DE9A-B1FA-CE3D-45EF-F05B352A6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8109C72E-23E0-4D18-0283-8F253C309E8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51520" y="1427378"/>
            <a:ext cx="8640960" cy="323303"/>
          </a:xfrm>
        </p:spPr>
        <p:txBody>
          <a:bodyPr anchor="b"/>
          <a:lstStyle>
            <a:lvl1pPr marL="0" indent="0">
              <a:buNone/>
              <a:defRPr sz="1800" b="1" spc="5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78475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A4E36AF-73F5-C619-5D8C-0D0D4F9AFF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1520" y="1340768"/>
            <a:ext cx="4246662" cy="405866"/>
          </a:xfrm>
        </p:spPr>
        <p:txBody>
          <a:bodyPr anchor="b"/>
          <a:lstStyle>
            <a:lvl1pPr marL="0" indent="0">
              <a:buNone/>
              <a:defRPr sz="1800" b="1" spc="5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B7D7F73-219D-6CB6-5342-B799BEF7232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51520" y="1772816"/>
            <a:ext cx="4246662" cy="4683582"/>
          </a:xfrm>
        </p:spPr>
        <p:txBody>
          <a:bodyPr/>
          <a:lstStyle/>
          <a:p>
            <a:pPr marL="252000" marR="0" lvl="0" indent="-2520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0000"/>
              <a:buFontTx/>
              <a:buBlip>
                <a:blip r:embed="rId2"/>
              </a:buBlip>
              <a:tabLst/>
              <a:defRPr/>
            </a:pPr>
            <a:r>
              <a:rPr kumimoji="0" lang="de-DE" sz="2100" b="1" i="0" u="none" strike="noStrike" kern="1200" cap="none" spc="0" normalizeH="0" baseline="0" noProof="0" dirty="0">
                <a:ln>
                  <a:noFill/>
                </a:ln>
                <a:solidFill>
                  <a:srgbClr val="EEF5E6"/>
                </a:solidFill>
                <a:effectLst/>
                <a:uLnTx/>
                <a:uFillTx/>
                <a:latin typeface="Eurostile" panose="020B0504020202050204" pitchFamily="34" charset="0"/>
                <a:ea typeface="+mn-ea"/>
                <a:cs typeface="+mn-cs"/>
              </a:rPr>
              <a:t>Erste Ebene</a:t>
            </a:r>
          </a:p>
          <a:p>
            <a:pPr marL="514350" marR="0" lvl="1" indent="-17145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EEF5E6"/>
                </a:solidFill>
                <a:effectLst/>
                <a:uLnTx/>
                <a:uFillTx/>
                <a:latin typeface="Eurostile" panose="020B0504020202050204" pitchFamily="34" charset="0"/>
                <a:ea typeface="+mn-ea"/>
                <a:cs typeface="+mn-cs"/>
              </a:rPr>
              <a:t>Zweite Ebene</a:t>
            </a:r>
          </a:p>
          <a:p>
            <a:pPr marL="857250" marR="0" lvl="2" indent="-17145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500" b="0" i="0" u="none" strike="noStrike" kern="1200" cap="none" spc="0" normalizeH="0" baseline="0" noProof="0" dirty="0">
                <a:ln>
                  <a:noFill/>
                </a:ln>
                <a:solidFill>
                  <a:srgbClr val="EEF5E6"/>
                </a:solidFill>
                <a:effectLst/>
                <a:uLnTx/>
                <a:uFillTx/>
                <a:latin typeface="Eurostile" panose="020B0504020202050204" pitchFamily="34" charset="0"/>
                <a:ea typeface="+mn-ea"/>
                <a:cs typeface="+mn-cs"/>
              </a:rPr>
              <a:t>Dritte Ebene</a:t>
            </a:r>
          </a:p>
          <a:p>
            <a:pPr marL="1200150" marR="0" lvl="3" indent="-17145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350" b="0" i="0" u="none" strike="noStrike" kern="1200" cap="none" spc="0" normalizeH="0" baseline="0" noProof="0" dirty="0">
                <a:ln>
                  <a:noFill/>
                </a:ln>
                <a:solidFill>
                  <a:srgbClr val="EEF5E6"/>
                </a:solidFill>
                <a:effectLst/>
                <a:uLnTx/>
                <a:uFillTx/>
                <a:latin typeface="Eurostile" panose="020B0504020202050204" pitchFamily="34" charset="0"/>
                <a:ea typeface="+mn-ea"/>
                <a:cs typeface="+mn-cs"/>
              </a:rPr>
              <a:t>Vierte Ebene</a:t>
            </a:r>
          </a:p>
          <a:p>
            <a:pPr marL="1543050" marR="0" lvl="4" indent="-17145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350" b="0" i="0" u="none" strike="noStrike" kern="1200" cap="none" spc="0" normalizeH="0" baseline="0" noProof="0" dirty="0">
                <a:ln>
                  <a:noFill/>
                </a:ln>
                <a:solidFill>
                  <a:srgbClr val="EEF5E6"/>
                </a:solidFill>
                <a:effectLst/>
                <a:uLnTx/>
                <a:uFillTx/>
                <a:latin typeface="Eurostile" panose="020B0504020202050204" pitchFamily="34" charset="0"/>
                <a:ea typeface="+mn-ea"/>
                <a:cs typeface="+mn-cs"/>
              </a:rPr>
              <a:t>Fünfte Ebene</a:t>
            </a:r>
            <a:endParaRPr kumimoji="0" lang="de-AT" sz="1350" b="0" i="0" u="none" strike="noStrike" kern="1200" cap="none" spc="0" normalizeH="0" baseline="0" noProof="0" dirty="0">
              <a:ln>
                <a:noFill/>
              </a:ln>
              <a:solidFill>
                <a:srgbClr val="EEF5E6"/>
              </a:solidFill>
              <a:effectLst/>
              <a:uLnTx/>
              <a:uFillTx/>
              <a:latin typeface="Eurostile" panose="020B0504020202050204" pitchFamily="34" charset="0"/>
              <a:ea typeface="+mn-ea"/>
              <a:cs typeface="+mn-cs"/>
            </a:endParaRP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F043B85-559E-7088-93E0-08ED12F9DB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16016" y="1268760"/>
            <a:ext cx="4320480" cy="425738"/>
          </a:xfrm>
        </p:spPr>
        <p:txBody>
          <a:bodyPr anchor="b"/>
          <a:lstStyle>
            <a:lvl1pPr marL="0" indent="0">
              <a:buNone/>
              <a:defRPr sz="1800" b="1" spc="5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FE6006C-BB02-7E41-263D-EFB993173541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629150" y="1772815"/>
            <a:ext cx="4335338" cy="4683583"/>
          </a:xfrm>
        </p:spPr>
        <p:txBody>
          <a:bodyPr/>
          <a:lstStyle/>
          <a:p>
            <a:pPr marL="252000" marR="0" lvl="0" indent="-2520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80000"/>
              <a:buFontTx/>
              <a:buBlip>
                <a:blip r:embed="rId2"/>
              </a:buBlip>
              <a:tabLst/>
              <a:defRPr/>
            </a:pPr>
            <a:r>
              <a:rPr kumimoji="0" lang="de-DE" sz="2100" b="1" i="0" u="none" strike="noStrike" kern="1200" cap="none" spc="0" normalizeH="0" baseline="0" noProof="0" dirty="0">
                <a:ln>
                  <a:noFill/>
                </a:ln>
                <a:solidFill>
                  <a:srgbClr val="EEF5E6"/>
                </a:solidFill>
                <a:effectLst/>
                <a:uLnTx/>
                <a:uFillTx/>
                <a:latin typeface="Eurostile" panose="020B0504020202050204" pitchFamily="34" charset="0"/>
                <a:ea typeface="+mn-ea"/>
                <a:cs typeface="+mn-cs"/>
              </a:rPr>
              <a:t>Erste Ebene</a:t>
            </a:r>
          </a:p>
          <a:p>
            <a:pPr marL="514350" marR="0" lvl="1" indent="-17145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EEF5E6"/>
                </a:solidFill>
                <a:effectLst/>
                <a:uLnTx/>
                <a:uFillTx/>
                <a:latin typeface="Eurostile" panose="020B0504020202050204" pitchFamily="34" charset="0"/>
                <a:ea typeface="+mn-ea"/>
                <a:cs typeface="+mn-cs"/>
              </a:rPr>
              <a:t>Zweite Ebene</a:t>
            </a:r>
          </a:p>
          <a:p>
            <a:pPr marL="857250" marR="0" lvl="2" indent="-17145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500" b="0" i="0" u="none" strike="noStrike" kern="1200" cap="none" spc="0" normalizeH="0" baseline="0" noProof="0" dirty="0">
                <a:ln>
                  <a:noFill/>
                </a:ln>
                <a:solidFill>
                  <a:srgbClr val="EEF5E6"/>
                </a:solidFill>
                <a:effectLst/>
                <a:uLnTx/>
                <a:uFillTx/>
                <a:latin typeface="Eurostile" panose="020B0504020202050204" pitchFamily="34" charset="0"/>
                <a:ea typeface="+mn-ea"/>
                <a:cs typeface="+mn-cs"/>
              </a:rPr>
              <a:t>Dritte Ebene</a:t>
            </a:r>
          </a:p>
          <a:p>
            <a:pPr marL="1200150" marR="0" lvl="3" indent="-17145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350" b="0" i="0" u="none" strike="noStrike" kern="1200" cap="none" spc="0" normalizeH="0" baseline="0" noProof="0" dirty="0">
                <a:ln>
                  <a:noFill/>
                </a:ln>
                <a:solidFill>
                  <a:srgbClr val="EEF5E6"/>
                </a:solidFill>
                <a:effectLst/>
                <a:uLnTx/>
                <a:uFillTx/>
                <a:latin typeface="Eurostile" panose="020B0504020202050204" pitchFamily="34" charset="0"/>
                <a:ea typeface="+mn-ea"/>
                <a:cs typeface="+mn-cs"/>
              </a:rPr>
              <a:t>Vierte Ebene</a:t>
            </a:r>
          </a:p>
          <a:p>
            <a:pPr marL="1543050" marR="0" lvl="4" indent="-17145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350" b="0" i="0" u="none" strike="noStrike" kern="1200" cap="none" spc="0" normalizeH="0" baseline="0" noProof="0" dirty="0">
                <a:ln>
                  <a:noFill/>
                </a:ln>
                <a:solidFill>
                  <a:srgbClr val="EEF5E6"/>
                </a:solidFill>
                <a:effectLst/>
                <a:uLnTx/>
                <a:uFillTx/>
                <a:latin typeface="Eurostile" panose="020B0504020202050204" pitchFamily="34" charset="0"/>
                <a:ea typeface="+mn-ea"/>
                <a:cs typeface="+mn-cs"/>
              </a:rPr>
              <a:t>Fünfte Ebene</a:t>
            </a:r>
            <a:endParaRPr kumimoji="0" lang="de-AT" sz="1350" b="0" i="0" u="none" strike="noStrike" kern="1200" cap="none" spc="0" normalizeH="0" baseline="0" noProof="0" dirty="0">
              <a:ln>
                <a:noFill/>
              </a:ln>
              <a:solidFill>
                <a:srgbClr val="EEF5E6"/>
              </a:solidFill>
              <a:effectLst/>
              <a:uLnTx/>
              <a:uFillTx/>
              <a:latin typeface="Eurostile" panose="020B0504020202050204" pitchFamily="34" charset="0"/>
              <a:ea typeface="+mn-ea"/>
              <a:cs typeface="+mn-cs"/>
            </a:endParaRP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5B465EF-F12D-B71F-2D02-04B0F65C5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AT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A6346C35-3D15-A780-DAF4-92B8A3AA8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AT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12F06875-F58E-147A-81C8-CDEE0BA12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31224" y="6464949"/>
            <a:ext cx="833264" cy="365125"/>
          </a:xfrm>
        </p:spPr>
        <p:txBody>
          <a:bodyPr/>
          <a:lstStyle/>
          <a:p>
            <a:pPr>
              <a:defRPr/>
            </a:pPr>
            <a:fld id="{B2602C55-A415-4CDF-8062-F18DBEA4BF8D}" type="slidenum">
              <a:rPr lang="de-AT" smtClean="0"/>
              <a:pPr>
                <a:defRPr/>
              </a:pPr>
              <a:t>‹Nr.›</a:t>
            </a:fld>
            <a:endParaRPr lang="de-AT" dirty="0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DDB1921D-35E0-CCFD-72E6-30D613B0D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66768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9CD9937-14A1-DD2D-6989-584C5709B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28.05.2022</a:t>
            </a:r>
            <a:endParaRPr lang="de-AT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73BADAA-0289-C43F-9E78-13076A90E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40C0181-598E-AA02-BEFF-1C8AAD7FA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A8A5A9-BFD5-4604-9679-D530B9070762}" type="slidenum">
              <a:rPr lang="de-AT" smtClean="0"/>
              <a:pPr>
                <a:defRPr/>
              </a:pPr>
              <a:t>‹Nr.›</a:t>
            </a:fld>
            <a:endParaRPr lang="de-AT" dirty="0"/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id="{C1B8D1A2-4FA0-90FC-4F59-21E8984F3A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7277" y="1412776"/>
            <a:ext cx="8663658" cy="323303"/>
          </a:xfrm>
        </p:spPr>
        <p:txBody>
          <a:bodyPr anchor="b"/>
          <a:lstStyle>
            <a:lvl1pPr marL="0" indent="0">
              <a:buNone/>
              <a:defRPr sz="1800" b="1" spc="5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202F5B93-195A-9B7C-DFA0-94B767C4D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72656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A0E3C98-F8D6-A6DD-F97E-72C8DE8A18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51520" y="1412776"/>
            <a:ext cx="8663658" cy="4968552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4DAE54A-78B8-1F23-A799-E48962B76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AT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4448F7F-FF40-E1CC-E981-4A85FBC50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AT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D8EEB8D-E276-1548-86E0-E9A460BFD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602C55-A415-4CDF-8062-F18DBEA4BF8D}" type="slidenum">
              <a:rPr lang="de-AT" smtClean="0"/>
              <a:pPr>
                <a:defRPr/>
              </a:pPr>
              <a:t>‹Nr.›</a:t>
            </a:fld>
            <a:endParaRPr lang="de-AT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4EAFE253-EDA5-041B-35F5-9A8BDE00D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06409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EBE20"/>
            </a:gs>
            <a:gs pos="89000">
              <a:srgbClr val="42A40E"/>
            </a:gs>
            <a:gs pos="74000">
              <a:srgbClr val="66B017"/>
            </a:gs>
            <a:gs pos="100000">
              <a:srgbClr val="008F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C683AA29-CC57-5D09-FF65-2DB553F86CD4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1368152"/>
          </a:xfrm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EC8BED8-5C8D-FF33-0DE0-D9C58034B8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1520" y="1405284"/>
            <a:ext cx="8640960" cy="5000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B748A37-1CD3-072A-BB4C-61AF12FDEF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1520" y="645639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EEF5E6"/>
                </a:solidFill>
              </a:defRPr>
            </a:lvl1pPr>
          </a:lstStyle>
          <a:p>
            <a:pPr>
              <a:defRPr/>
            </a:pPr>
            <a:endParaRPr lang="de-AT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0002203-7AE6-4DCC-4D83-4917CA5D6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27784" y="6456399"/>
            <a:ext cx="53285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EEF5E6"/>
                </a:solidFill>
              </a:defRPr>
            </a:lvl1pPr>
          </a:lstStyle>
          <a:p>
            <a:pPr>
              <a:defRPr/>
            </a:pPr>
            <a:endParaRPr lang="de-AT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B353A6A-B3BC-96AD-E96D-B8C131E7A8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81914" y="6456399"/>
            <a:ext cx="8332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EEF5E6"/>
                </a:solidFill>
              </a:defRPr>
            </a:lvl1pPr>
          </a:lstStyle>
          <a:p>
            <a:pPr>
              <a:defRPr/>
            </a:pPr>
            <a:fld id="{B2602C55-A415-4CDF-8062-F18DBEA4BF8D}" type="slidenum">
              <a:rPr lang="de-AT" smtClean="0"/>
              <a:pPr>
                <a:defRPr/>
              </a:pPr>
              <a:t>‹Nr.›</a:t>
            </a:fld>
            <a:endParaRPr lang="de-AT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38430747-8E1C-737C-F243-28ECB807C198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471117" y="220096"/>
            <a:ext cx="2444061" cy="801184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95A34C16-62F3-7134-01FE-8442AF1B918B}"/>
              </a:ext>
            </a:extLst>
          </p:cNvPr>
          <p:cNvSpPr txBox="1"/>
          <p:nvPr userDrawn="1"/>
        </p:nvSpPr>
        <p:spPr>
          <a:xfrm>
            <a:off x="6496141" y="1039787"/>
            <a:ext cx="253614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800" b="1" spc="30" baseline="0" dirty="0">
                <a:solidFill>
                  <a:srgbClr val="868686"/>
                </a:solidFill>
                <a:latin typeface="Eurostile" panose="020B0504020202050204" pitchFamily="34" charset="0"/>
                <a:cs typeface="Arial" panose="020B0604020202020204" pitchFamily="34" charset="0"/>
              </a:rPr>
              <a:t>ISO 21001:2018                         ÖCERT zertifiziert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EDA0445-E57A-EE28-A323-22BE57706699}"/>
              </a:ext>
            </a:extLst>
          </p:cNvPr>
          <p:cNvSpPr txBox="1"/>
          <p:nvPr userDrawn="1"/>
        </p:nvSpPr>
        <p:spPr>
          <a:xfrm rot="16200000">
            <a:off x="-1216123" y="5021756"/>
            <a:ext cx="261642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100" b="1" dirty="0">
                <a:solidFill>
                  <a:schemeClr val="bg1"/>
                </a:solidFill>
              </a:rPr>
              <a:t>EMC Experts e.Gen. -  Die </a:t>
            </a:r>
            <a:r>
              <a:rPr lang="de-AT" sz="1000" b="1" spc="50" baseline="0" dirty="0">
                <a:solidFill>
                  <a:schemeClr val="bg1"/>
                </a:solidFill>
              </a:rPr>
              <a:t>Praxisakademie</a:t>
            </a:r>
          </a:p>
        </p:txBody>
      </p:sp>
      <p:sp>
        <p:nvSpPr>
          <p:cNvPr id="10" name="Titelplatzhalter 9">
            <a:extLst>
              <a:ext uri="{FF2B5EF4-FFF2-40B4-BE49-F238E27FC236}">
                <a16:creationId xmlns:a16="http://schemas.microsoft.com/office/drawing/2014/main" id="{F498230C-0679-C52D-DA95-CB90501DD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20096"/>
            <a:ext cx="5990775" cy="1066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011997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19" r:id="rId3"/>
    <p:sldLayoutId id="2147483810" r:id="rId4"/>
    <p:sldLayoutId id="2147483812" r:id="rId5"/>
    <p:sldLayoutId id="2147483816" r:id="rId6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1" kern="1200" baseline="0">
          <a:solidFill>
            <a:srgbClr val="8EBF2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52000" indent="-252000" algn="l" defTabSz="685800" rtl="0" eaLnBrk="1" latinLnBrk="0" hangingPunct="1">
        <a:lnSpc>
          <a:spcPct val="90000"/>
        </a:lnSpc>
        <a:spcBef>
          <a:spcPts val="750"/>
        </a:spcBef>
        <a:buSzPct val="80000"/>
        <a:buFontTx/>
        <a:buBlip>
          <a:blip r:embed="rId10"/>
        </a:buBlip>
        <a:defRPr sz="2100" b="1" kern="1200">
          <a:solidFill>
            <a:srgbClr val="EEF5E6"/>
          </a:solidFill>
          <a:latin typeface="Eurostile" panose="020B0504020202050204" pitchFamily="34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rgbClr val="EEF5E6"/>
          </a:solidFill>
          <a:latin typeface="Eurostile" panose="020B050402020205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rgbClr val="EEF5E6"/>
          </a:solidFill>
          <a:latin typeface="Eurostile" panose="020B050402020205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rgbClr val="EEF5E6"/>
          </a:solidFill>
          <a:latin typeface="Eurostile" panose="020B050402020205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rgbClr val="EEF5E6"/>
          </a:solidFill>
          <a:latin typeface="Eurostile" panose="020B050402020205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1871D85A-DE4D-7D0B-2EFB-7A295872E1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11" name="Untertitel 10">
            <a:extLst>
              <a:ext uri="{FF2B5EF4-FFF2-40B4-BE49-F238E27FC236}">
                <a16:creationId xmlns:a16="http://schemas.microsoft.com/office/drawing/2014/main" id="{4009B9F4-EB52-FC25-EFD3-EF0FDAC135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65205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Inhaltsplatzhalter 30">
            <a:extLst>
              <a:ext uri="{FF2B5EF4-FFF2-40B4-BE49-F238E27FC236}">
                <a16:creationId xmlns:a16="http://schemas.microsoft.com/office/drawing/2014/main" id="{D01021D2-EF54-8BC3-4E18-327A6557C6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12C42DA-09A0-13AA-69AB-8ABFCB0D4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1C99806-BEB2-EE5F-B209-DD78BA78D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CBD5637-DAA1-887B-8C40-F08271ACC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8A5A9-BFD5-4604-9679-D530B9070762}" type="slidenum">
              <a:rPr lang="de-AT" smtClean="0"/>
              <a:pPr/>
              <a:t>2</a:t>
            </a:fld>
            <a:endParaRPr lang="de-AT" dirty="0"/>
          </a:p>
        </p:txBody>
      </p:sp>
      <p:sp>
        <p:nvSpPr>
          <p:cNvPr id="30" name="Titel 29">
            <a:extLst>
              <a:ext uri="{FF2B5EF4-FFF2-40B4-BE49-F238E27FC236}">
                <a16:creationId xmlns:a16="http://schemas.microsoft.com/office/drawing/2014/main" id="{AD56165B-07C3-E797-9B53-2B734E65E7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32" name="Textplatzhalter 31">
            <a:extLst>
              <a:ext uri="{FF2B5EF4-FFF2-40B4-BE49-F238E27FC236}">
                <a16:creationId xmlns:a16="http://schemas.microsoft.com/office/drawing/2014/main" id="{CA00B562-B3AC-E981-D77F-F54FD00FB796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>
            <a:normAutofit lnSpcReduction="10000"/>
          </a:bodyPr>
          <a:lstStyle/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8905042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enutzerdefiniert 1">
      <a:majorFont>
        <a:latin typeface="Eurostile"/>
        <a:ea typeface=""/>
        <a:cs typeface=""/>
      </a:majorFont>
      <a:minorFont>
        <a:latin typeface="Eurostil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axisakademie 2023" id="{DAB85173-8062-4E1B-8BD1-EF34C3978974}" vid="{BEE9487C-0AC9-467E-9CDD-29A99666E178}"/>
    </a:ext>
  </a:ext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EMC Experts PA Powerpoint</Template>
  <TotalTime>0</TotalTime>
  <Words>1</Words>
  <Application>Microsoft Office PowerPoint</Application>
  <PresentationFormat>Bildschirmpräsentation (4:3)</PresentationFormat>
  <Paragraphs>1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Arial</vt:lpstr>
      <vt:lpstr>Eurostile</vt:lpstr>
      <vt:lpstr>Times New Roman</vt:lpstr>
      <vt:lpstr>Office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Erich Sturmair</dc:creator>
  <cp:lastModifiedBy>Erich Sturmair</cp:lastModifiedBy>
  <cp:revision>3</cp:revision>
  <cp:lastPrinted>1601-01-01T00:00:00Z</cp:lastPrinted>
  <dcterms:created xsi:type="dcterms:W3CDTF">2023-04-13T18:43:55Z</dcterms:created>
  <dcterms:modified xsi:type="dcterms:W3CDTF">2023-04-13T18:52:44Z</dcterms:modified>
</cp:coreProperties>
</file>